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ieKbz1xA3z0p0+WjVAC3sub/ro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37faf1ee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337faf1ee7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37faf1ee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337faf1ee7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37faf1e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3337faf1ee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37faf1e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337faf1ee7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37faf1ee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337faf1ee7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37faf1ee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337faf1ee7_0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37faf1ee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337faf1ee7_0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3563888" y="980728"/>
            <a:ext cx="5184576" cy="648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Calibri"/>
              <a:buNone/>
              <a:defRPr b="0" sz="2000">
                <a:solidFill>
                  <a:srgbClr val="E36C09"/>
                </a:solidFill>
              </a:defRPr>
            </a:lvl1pPr>
            <a:lvl2pPr lvl="1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2051720" y="1700808"/>
            <a:ext cx="6703046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/>
        </p:nvSpPr>
        <p:spPr>
          <a:xfrm>
            <a:off x="0" y="5084763"/>
            <a:ext cx="9144000" cy="1008062"/>
          </a:xfrm>
          <a:prstGeom prst="rect">
            <a:avLst/>
          </a:prstGeom>
          <a:solidFill>
            <a:srgbClr val="00000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1792288" y="508863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1792288" y="5655370"/>
            <a:ext cx="5486400" cy="43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>
  <p:cSld name="标题和竖排文字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68313" y="1125538"/>
            <a:ext cx="8207375" cy="525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 rot="5400000">
            <a:off x="2071670" y="-245688"/>
            <a:ext cx="5000660" cy="792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Calibri"/>
              <a:buChar char="•"/>
              <a:defRPr b="1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/>
        </p:nvSpPr>
        <p:spPr>
          <a:xfrm>
            <a:off x="468313" y="476250"/>
            <a:ext cx="8207375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2"/>
          <p:cNvSpPr txBox="1"/>
          <p:nvPr>
            <p:ph type="title"/>
          </p:nvPr>
        </p:nvSpPr>
        <p:spPr>
          <a:xfrm rot="5400000">
            <a:off x="5292080" y="2996952"/>
            <a:ext cx="5472608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 rot="5400000">
            <a:off x="1259632" y="44624"/>
            <a:ext cx="5472608" cy="676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Calibri"/>
              <a:buChar char="•"/>
              <a:defRPr b="1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468313" y="1125538"/>
            <a:ext cx="8207375" cy="525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2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539552" y="1196752"/>
            <a:ext cx="8064896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  <a:defRPr b="1">
                <a:solidFill>
                  <a:srgbClr val="00B0F0"/>
                </a:solidFill>
              </a:defRPr>
            </a:lvl1pPr>
            <a:lvl2pPr indent="-406400" lvl="1" marL="9144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Char char="»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.png" id="29" name="Google Shape;2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708275"/>
            <a:ext cx="9144000" cy="27257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 txBox="1"/>
          <p:nvPr>
            <p:ph type="title"/>
          </p:nvPr>
        </p:nvSpPr>
        <p:spPr>
          <a:xfrm>
            <a:off x="2771801" y="2996952"/>
            <a:ext cx="6048671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722313" y="119675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节标题">
  <p:cSld name="1_节标题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.png"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36613"/>
            <a:ext cx="9144000" cy="272573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/>
          <p:nvPr>
            <p:ph type="title"/>
          </p:nvPr>
        </p:nvSpPr>
        <p:spPr>
          <a:xfrm>
            <a:off x="2771801" y="1124744"/>
            <a:ext cx="6048671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5652120" y="3933056"/>
            <a:ext cx="302433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>
  <p:cSld name="两栏内容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468313" y="1125538"/>
            <a:ext cx="8207375" cy="525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5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611560" y="1268760"/>
            <a:ext cx="388424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  <a:defRPr b="1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4648200" y="1268760"/>
            <a:ext cx="388424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  <a:defRPr b="1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»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>
  <p:cSld name="比较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/>
          <p:nvPr/>
        </p:nvSpPr>
        <p:spPr>
          <a:xfrm>
            <a:off x="468313" y="1125538"/>
            <a:ext cx="8207375" cy="525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6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611560" y="1268760"/>
            <a:ext cx="388582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b="1" sz="24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6"/>
          <p:cNvSpPr txBox="1"/>
          <p:nvPr>
            <p:ph idx="2" type="body"/>
          </p:nvPr>
        </p:nvSpPr>
        <p:spPr>
          <a:xfrm>
            <a:off x="611560" y="1908522"/>
            <a:ext cx="3885828" cy="4328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  <a:defRPr b="1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Char char="–"/>
              <a:defRPr sz="1600"/>
            </a:lvl2pPr>
            <a:lvl3pPr indent="-317500" lvl="2" marL="1371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16"/>
          <p:cNvSpPr txBox="1"/>
          <p:nvPr>
            <p:ph idx="3" type="body"/>
          </p:nvPr>
        </p:nvSpPr>
        <p:spPr>
          <a:xfrm>
            <a:off x="4645025" y="1268760"/>
            <a:ext cx="388741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b="1" sz="24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6"/>
          <p:cNvSpPr txBox="1"/>
          <p:nvPr>
            <p:ph idx="4" type="body"/>
          </p:nvPr>
        </p:nvSpPr>
        <p:spPr>
          <a:xfrm>
            <a:off x="4645025" y="1908522"/>
            <a:ext cx="3887415" cy="4328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  <a:defRPr b="1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Char char="–"/>
              <a:defRPr sz="1600"/>
            </a:lvl2pPr>
            <a:lvl3pPr indent="-317500" lvl="2" marL="1371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Char char="»"/>
              <a:defRPr sz="12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>
  <p:cSld name="仅标题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468313" y="1125538"/>
            <a:ext cx="8207375" cy="525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7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468313" y="476250"/>
            <a:ext cx="8207375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468313" y="476250"/>
            <a:ext cx="8207375" cy="59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611560" y="548680"/>
            <a:ext cx="2853953" cy="8864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3575050" y="548680"/>
            <a:ext cx="4957390" cy="568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Calibri"/>
              <a:buChar char="•"/>
              <a:defRPr b="1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611560" y="1435100"/>
            <a:ext cx="2853953" cy="480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8"/>
            <a:ext cx="8258175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214438"/>
            <a:ext cx="8229600" cy="500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  <a:defRPr b="1" i="0" sz="2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5" Type="http://schemas.openxmlformats.org/officeDocument/2006/relationships/image" Target="../media/image24.jpg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8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2339752" y="2204864"/>
            <a:ext cx="6703046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106" name="Google Shape;106;p1"/>
          <p:cNvSpPr txBox="1"/>
          <p:nvPr/>
        </p:nvSpPr>
        <p:spPr>
          <a:xfrm>
            <a:off x="2559735" y="5484521"/>
            <a:ext cx="38085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м. Запоріжжя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07504" y="1893"/>
            <a:ext cx="8712968" cy="118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None/>
            </a:pPr>
            <a:r>
              <a:rPr lang="uk-UA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Заклад позашкільної освіти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None/>
            </a:pPr>
            <a:r>
              <a:rPr b="0" i="0" lang="uk-UA" sz="259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«Комунарський районний центр молоді та школярів»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None/>
            </a:pPr>
            <a:r>
              <a:rPr b="0" i="0" lang="uk-UA" sz="259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Запорізької міської ради Запорізької області</a:t>
            </a:r>
            <a:endParaRPr b="0" i="0" sz="259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884204" y="1340780"/>
            <a:ext cx="6702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uk-UA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ПОРТФОЛІО</a:t>
            </a:r>
            <a:endParaRPr b="1" sz="3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uk-UA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Керівник гуртка </a:t>
            </a:r>
            <a:r>
              <a:rPr b="1" lang="uk-UA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методист</a:t>
            </a:r>
            <a:endParaRPr b="1" i="0" sz="3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uk-UA" sz="32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ГУСАРОВА ВАЛЕРІЯ ВІКТОРІВНА</a:t>
            </a:r>
            <a:endParaRPr b="1" i="0" sz="32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37faf1ee7_0_136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Публікації</a:t>
            </a:r>
            <a:endParaRPr/>
          </a:p>
        </p:txBody>
      </p:sp>
      <p:sp>
        <p:nvSpPr>
          <p:cNvPr id="181" name="Google Shape;181;g3337faf1ee7_0_136"/>
          <p:cNvSpPr txBox="1"/>
          <p:nvPr>
            <p:ph idx="1" type="body"/>
          </p:nvPr>
        </p:nvSpPr>
        <p:spPr>
          <a:xfrm>
            <a:off x="539552" y="1196752"/>
            <a:ext cx="80649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t/>
            </a:r>
            <a:endParaRPr sz="2600">
              <a:solidFill>
                <a:srgbClr val="7030A0"/>
              </a:solidFill>
            </a:endParaRPr>
          </a:p>
          <a:p>
            <a:pPr indent="-215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2" name="Google Shape;182;g3337faf1ee7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75" y="2063388"/>
            <a:ext cx="3236200" cy="42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337faf1ee7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325" y="2101037"/>
            <a:ext cx="3236200" cy="41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37faf1ee7_0_144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Результати діяльності</a:t>
            </a:r>
            <a:endParaRPr/>
          </a:p>
        </p:txBody>
      </p:sp>
      <p:sp>
        <p:nvSpPr>
          <p:cNvPr id="189" name="Google Shape;189;g3337faf1ee7_0_144"/>
          <p:cNvSpPr txBox="1"/>
          <p:nvPr>
            <p:ph idx="1" type="body"/>
          </p:nvPr>
        </p:nvSpPr>
        <p:spPr>
          <a:xfrm>
            <a:off x="539552" y="1196752"/>
            <a:ext cx="80649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t/>
            </a:r>
            <a:endParaRPr sz="2600">
              <a:solidFill>
                <a:srgbClr val="7030A0"/>
              </a:solidFill>
            </a:endParaRPr>
          </a:p>
          <a:p>
            <a:pPr indent="-215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0" name="Google Shape;190;g3337faf1ee7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75" y="914575"/>
            <a:ext cx="25485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337faf1ee7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500" y="1393800"/>
            <a:ext cx="2801750" cy="40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337faf1ee7_0_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5750" y="2283650"/>
            <a:ext cx="2879200" cy="38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337faf1ee7_0_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825" y="2894775"/>
            <a:ext cx="2801749" cy="39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467544" y="188640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Розвиток пізнавальної активності та інтелектуально-розумових здібностей</a:t>
            </a:r>
            <a:endParaRPr/>
          </a:p>
        </p:txBody>
      </p:sp>
      <p:pic>
        <p:nvPicPr>
          <p:cNvPr id="199" name="Google Shape;19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908719"/>
            <a:ext cx="2448272" cy="327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3719501"/>
            <a:ext cx="21602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¡Ð²ÑÑÐ»Ð¸Ð½Ð° Ð²ÑÐ´ Valeria Gusarova."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9616" y="1124744"/>
            <a:ext cx="2880320" cy="3482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2\Джерело Маша Зимокос\Фото Зимокос\14.jpg" id="202" name="Google Shape;20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20072" y="980728"/>
            <a:ext cx="3719252" cy="278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731" y="3284984"/>
            <a:ext cx="26406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95137" y="3898731"/>
            <a:ext cx="3816424" cy="26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6056" y="1256863"/>
            <a:ext cx="1955132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Дякую за увагу!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4646525" y="2046611"/>
            <a:ext cx="3600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uk-UA" sz="3000">
                <a:solidFill>
                  <a:srgbClr val="7030A0"/>
                </a:solidFill>
              </a:rPr>
              <a:t>+380506457175</a:t>
            </a:r>
            <a:endParaRPr b="1" i="0" sz="3000" u="none" cap="none" strike="noStrike">
              <a:solidFill>
                <a:srgbClr val="7030A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4437900" y="3003251"/>
            <a:ext cx="36003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uk-UA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velka@ukr.net</a:t>
            </a: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638" y="1637038"/>
            <a:ext cx="1133625" cy="12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650" y="2880526"/>
            <a:ext cx="1029600" cy="10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500" y="1143725"/>
            <a:ext cx="2689749" cy="525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Наша гордість – це випускники!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2987824" y="1196752"/>
            <a:ext cx="4176464" cy="2304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uk-UA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Чалов Кирило – вчитель інформатики гімназії №8</a:t>
            </a: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4499992" y="3212976"/>
            <a:ext cx="3600400" cy="2304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uk-UA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Максим Родін– власник інтернет-магазину</a:t>
            </a:r>
            <a:endParaRPr b="1" i="0" sz="32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278426"/>
            <a:ext cx="16383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490" y="3645024"/>
            <a:ext cx="273630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ЗАГАЛЬНІ ВІДОМОСТІ</a:t>
            </a:r>
            <a:endParaRPr/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3426100" y="1268750"/>
            <a:ext cx="49623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2900">
                <a:solidFill>
                  <a:srgbClr val="7030A0"/>
                </a:solidFill>
              </a:rPr>
              <a:t>Дата народження: 02.02.1982</a:t>
            </a:r>
            <a:endParaRPr sz="29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2900">
                <a:solidFill>
                  <a:srgbClr val="7030A0"/>
                </a:solidFill>
              </a:rPr>
              <a:t>Освіта: вища</a:t>
            </a:r>
            <a:endParaRPr sz="29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2900">
                <a:solidFill>
                  <a:srgbClr val="7030A0"/>
                </a:solidFill>
              </a:rPr>
              <a:t>Загальний стаж: 25 років</a:t>
            </a:r>
            <a:endParaRPr sz="29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2900">
                <a:solidFill>
                  <a:srgbClr val="7030A0"/>
                </a:solidFill>
              </a:rPr>
              <a:t>Загальний педагогічний стаж: 25 років</a:t>
            </a:r>
            <a:endParaRPr sz="29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2900">
                <a:solidFill>
                  <a:srgbClr val="7030A0"/>
                </a:solidFill>
              </a:rPr>
              <a:t>Посада: керівник гуртка-методист</a:t>
            </a:r>
            <a:endParaRPr sz="29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2900">
                <a:solidFill>
                  <a:srgbClr val="7030A0"/>
                </a:solidFill>
              </a:rPr>
              <a:t>Підвищення кваліфікаціЇ: 2020-2025 р.р.</a:t>
            </a:r>
            <a:endParaRPr sz="29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t/>
            </a:r>
            <a:endParaRPr sz="2900">
              <a:solidFill>
                <a:srgbClr val="7030A0"/>
              </a:solidFill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412776"/>
            <a:ext cx="2633436" cy="4248472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37faf1ee7_0_0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Педагогічне кредо</a:t>
            </a:r>
            <a:endParaRPr/>
          </a:p>
        </p:txBody>
      </p:sp>
      <p:sp>
        <p:nvSpPr>
          <p:cNvPr id="121" name="Google Shape;121;g3337faf1ee7_0_0"/>
          <p:cNvSpPr txBox="1"/>
          <p:nvPr>
            <p:ph idx="1" type="body"/>
          </p:nvPr>
        </p:nvSpPr>
        <p:spPr>
          <a:xfrm>
            <a:off x="866750" y="1268750"/>
            <a:ext cx="75219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uk-UA" sz="4000">
                <a:solidFill>
                  <a:srgbClr val="7030A0"/>
                </a:solidFill>
              </a:rPr>
              <a:t>«Для всесвіту ти-хтось</a:t>
            </a:r>
            <a:br>
              <a:rPr i="1" lang="uk-UA" sz="4000">
                <a:solidFill>
                  <a:srgbClr val="7030A0"/>
                </a:solidFill>
              </a:rPr>
            </a:br>
            <a:r>
              <a:rPr i="1" lang="uk-UA" sz="4000">
                <a:solidFill>
                  <a:srgbClr val="7030A0"/>
                </a:solidFill>
              </a:rPr>
              <a:t>А для когось – цілий світ!»</a:t>
            </a:r>
            <a:endParaRPr i="1" sz="4000"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t/>
            </a:r>
            <a:endParaRPr sz="3400">
              <a:solidFill>
                <a:srgbClr val="7030A0"/>
              </a:solidFill>
            </a:endParaRPr>
          </a:p>
        </p:txBody>
      </p:sp>
      <p:pic>
        <p:nvPicPr>
          <p:cNvPr id="122" name="Google Shape;122;g3337faf1ee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648" y="2932778"/>
            <a:ext cx="4816699" cy="27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37faf1ee7_0_7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Тема досвіду</a:t>
            </a:r>
            <a:endParaRPr/>
          </a:p>
        </p:txBody>
      </p:sp>
      <p:sp>
        <p:nvSpPr>
          <p:cNvPr id="128" name="Google Shape;128;g3337faf1ee7_0_7"/>
          <p:cNvSpPr txBox="1"/>
          <p:nvPr>
            <p:ph idx="1" type="body"/>
          </p:nvPr>
        </p:nvSpPr>
        <p:spPr>
          <a:xfrm>
            <a:off x="1183801" y="1293575"/>
            <a:ext cx="67764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3400">
                <a:solidFill>
                  <a:srgbClr val="7030A0"/>
                </a:solidFill>
              </a:rPr>
              <a:t>«Запровадження в освітній процес закладів позашкільної освіти Digital technologies як невід'ємної  складової сучасної SMART-освіти»</a:t>
            </a:r>
            <a:endParaRPr/>
          </a:p>
        </p:txBody>
      </p:sp>
      <p:pic>
        <p:nvPicPr>
          <p:cNvPr id="129" name="Google Shape;129;g3337faf1ee7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325" y="3823781"/>
            <a:ext cx="3331096" cy="242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37faf1ee7_0_106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Професійна компетентність</a:t>
            </a:r>
            <a:endParaRPr/>
          </a:p>
        </p:txBody>
      </p:sp>
      <p:sp>
        <p:nvSpPr>
          <p:cNvPr id="135" name="Google Shape;135;g3337faf1ee7_0_106"/>
          <p:cNvSpPr txBox="1"/>
          <p:nvPr>
            <p:ph idx="1" type="body"/>
          </p:nvPr>
        </p:nvSpPr>
        <p:spPr>
          <a:xfrm>
            <a:off x="575025" y="1272075"/>
            <a:ext cx="27021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3400">
                <a:solidFill>
                  <a:srgbClr val="7030A0"/>
                </a:solidFill>
              </a:rPr>
              <a:t>Програма: “Користувач ПК з англійською мовою в сфері ІТ”</a:t>
            </a:r>
            <a:endParaRPr/>
          </a:p>
        </p:txBody>
      </p:sp>
      <p:sp>
        <p:nvSpPr>
          <p:cNvPr id="136" name="Google Shape;136;g3337faf1ee7_0_106"/>
          <p:cNvSpPr txBox="1"/>
          <p:nvPr>
            <p:ph idx="1" type="body"/>
          </p:nvPr>
        </p:nvSpPr>
        <p:spPr>
          <a:xfrm>
            <a:off x="5132250" y="1272075"/>
            <a:ext cx="35442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rPr lang="uk-UA" sz="3400">
                <a:solidFill>
                  <a:srgbClr val="7030A0"/>
                </a:solidFill>
              </a:rPr>
              <a:t>Програма: “Програмування в мережі Інтернет”</a:t>
            </a:r>
            <a:endParaRPr/>
          </a:p>
        </p:txBody>
      </p:sp>
      <p:pic>
        <p:nvPicPr>
          <p:cNvPr id="137" name="Google Shape;137;g3337faf1ee7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037" y="2721550"/>
            <a:ext cx="2341925" cy="3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Участь у професійних творчих конкурсах</a:t>
            </a:r>
            <a:endParaRPr/>
          </a:p>
        </p:txBody>
      </p:sp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539552" y="1196752"/>
            <a:ext cx="8064896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uk-UA" sz="2600">
                <a:solidFill>
                  <a:srgbClr val="7030A0"/>
                </a:solidFill>
              </a:rPr>
              <a:t>І Всеукраїнський конкурс серед педагогів позашкільної освіти: “МАЙСТЕРність.ІнноваціЯ”</a:t>
            </a:r>
            <a:endParaRPr sz="2600">
              <a:solidFill>
                <a:srgbClr val="7030A0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uk-UA" sz="2600">
                <a:solidFill>
                  <a:srgbClr val="7030A0"/>
                </a:solidFill>
              </a:rPr>
              <a:t>1 МІСЦЕ </a:t>
            </a:r>
            <a:endParaRPr sz="2600">
              <a:solidFill>
                <a:srgbClr val="7030A0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lang="uk-UA" sz="2600">
                <a:solidFill>
                  <a:srgbClr val="7030A0"/>
                </a:solidFill>
              </a:rPr>
              <a:t>в номінації: “Відеозапис офлайн заняття”</a:t>
            </a:r>
            <a:endParaRPr sz="2600">
              <a:solidFill>
                <a:srgbClr val="7030A0"/>
              </a:solidFill>
            </a:endParaRPr>
          </a:p>
          <a:p>
            <a:pPr indent="-215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4" name="Google Shape;14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862" y="3429000"/>
            <a:ext cx="4550277" cy="275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37faf1ee7_0_116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Методична діяльність</a:t>
            </a:r>
            <a:endParaRPr/>
          </a:p>
        </p:txBody>
      </p:sp>
      <p:sp>
        <p:nvSpPr>
          <p:cNvPr id="150" name="Google Shape;150;g3337faf1ee7_0_116"/>
          <p:cNvSpPr txBox="1"/>
          <p:nvPr>
            <p:ph idx="1" type="body"/>
          </p:nvPr>
        </p:nvSpPr>
        <p:spPr>
          <a:xfrm>
            <a:off x="539552" y="1196752"/>
            <a:ext cx="80649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t/>
            </a:r>
            <a:endParaRPr sz="2600">
              <a:solidFill>
                <a:srgbClr val="7030A0"/>
              </a:solidFill>
            </a:endParaRPr>
          </a:p>
          <a:p>
            <a:pPr indent="-215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g3337faf1ee7_0_116"/>
          <p:cNvSpPr txBox="1"/>
          <p:nvPr>
            <p:ph idx="1" type="body"/>
          </p:nvPr>
        </p:nvSpPr>
        <p:spPr>
          <a:xfrm>
            <a:off x="575025" y="1272075"/>
            <a:ext cx="72120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Методичні розробки та матеріали:</a:t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Конспекти уроків та занять.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Авторські навчальні програми, плани, сценарії виховних заходів.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Методичні рекомендації для колег.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Інтерактивні презентації,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дидактичні матеріали, тренажери.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Використання ІКТ у навчанні 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b="0"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Майстер-класи для колег</a:t>
            </a:r>
            <a:endParaRPr b="0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t/>
            </a:r>
            <a:endParaRPr sz="3400">
              <a:solidFill>
                <a:srgbClr val="7030A0"/>
              </a:solidFill>
            </a:endParaRPr>
          </a:p>
        </p:txBody>
      </p:sp>
      <p:pic>
        <p:nvPicPr>
          <p:cNvPr id="152" name="Google Shape;152;g3337faf1ee7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100" y="3326801"/>
            <a:ext cx="2544349" cy="305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7faf1ee7_0_126"/>
          <p:cNvSpPr txBox="1"/>
          <p:nvPr>
            <p:ph type="title"/>
          </p:nvPr>
        </p:nvSpPr>
        <p:spPr>
          <a:xfrm>
            <a:off x="467544" y="332656"/>
            <a:ext cx="820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Поширення досвіду</a:t>
            </a:r>
            <a:endParaRPr/>
          </a:p>
        </p:txBody>
      </p:sp>
      <p:sp>
        <p:nvSpPr>
          <p:cNvPr id="158" name="Google Shape;158;g3337faf1ee7_0_126"/>
          <p:cNvSpPr txBox="1"/>
          <p:nvPr>
            <p:ph idx="1" type="body"/>
          </p:nvPr>
        </p:nvSpPr>
        <p:spPr>
          <a:xfrm>
            <a:off x="539552" y="1196752"/>
            <a:ext cx="80649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t/>
            </a:r>
            <a:endParaRPr sz="2600">
              <a:solidFill>
                <a:srgbClr val="7030A0"/>
              </a:solidFill>
            </a:endParaRPr>
          </a:p>
          <a:p>
            <a:pPr indent="-215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g3337faf1ee7_0_126"/>
          <p:cNvSpPr txBox="1"/>
          <p:nvPr>
            <p:ph idx="1" type="body"/>
          </p:nvPr>
        </p:nvSpPr>
        <p:spPr>
          <a:xfrm>
            <a:off x="575025" y="1272075"/>
            <a:ext cx="72120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Впровадження новітніх методик навчання (STEM, проєктне навчання, гейміфікація).</a:t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Використання цифрових платформ (Discord,Google Classroom, Kahoot, Padlet, Canva).</a:t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Написання статей у фахових журналах, освітніх платформах.</a:t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Проведення відкритих уроків, майстер-класів.</a:t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●"/>
            </a:pPr>
            <a:r>
              <a:rPr lang="uk-UA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Участь у методичних об’єднаннях, професійних спільнотах.</a:t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Calibri"/>
              <a:buNone/>
            </a:pPr>
            <a:r>
              <a:t/>
            </a:r>
            <a:endParaRPr sz="34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/>
          <p:nvPr>
            <p:ph type="title"/>
          </p:nvPr>
        </p:nvSpPr>
        <p:spPr>
          <a:xfrm>
            <a:off x="467544" y="332656"/>
            <a:ext cx="8208912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Технологія досвіду роботи</a:t>
            </a:r>
            <a:endParaRPr/>
          </a:p>
        </p:txBody>
      </p:sp>
      <p:sp>
        <p:nvSpPr>
          <p:cNvPr id="166" name="Google Shape;166;p4"/>
          <p:cNvSpPr txBox="1"/>
          <p:nvPr>
            <p:ph idx="1" type="body"/>
          </p:nvPr>
        </p:nvSpPr>
        <p:spPr>
          <a:xfrm>
            <a:off x="539552" y="1196752"/>
            <a:ext cx="8064896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Google-classroom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Facebook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Viber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Telegram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Skype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RealtimeBoard.com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Padlet.com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Char char="•"/>
            </a:pPr>
            <a:r>
              <a:rPr lang="uk-UA"/>
              <a:t>VR/AR</a:t>
            </a:r>
            <a:endParaRPr/>
          </a:p>
          <a:p>
            <a:pPr indent="-215900" lvl="0" marL="3429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5454" y="4509120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0773" y="2512567"/>
            <a:ext cx="1071563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8524" y="1378133"/>
            <a:ext cx="1670216" cy="167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6">
            <a:alphaModFix/>
          </a:blip>
          <a:srcRect b="0" l="22923" r="21008" t="0"/>
          <a:stretch/>
        </p:blipFill>
        <p:spPr>
          <a:xfrm>
            <a:off x="3923928" y="4439842"/>
            <a:ext cx="1602154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7">
            <a:alphaModFix/>
          </a:blip>
          <a:srcRect b="16146" l="32796" r="34119" t="18438"/>
          <a:stretch/>
        </p:blipFill>
        <p:spPr>
          <a:xfrm>
            <a:off x="2987824" y="1396528"/>
            <a:ext cx="159309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2741" y="3202353"/>
            <a:ext cx="16478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9">
            <a:alphaModFix/>
          </a:blip>
          <a:srcRect b="11409" l="0" r="0" t="0"/>
          <a:stretch/>
        </p:blipFill>
        <p:spPr>
          <a:xfrm>
            <a:off x="4139952" y="3375496"/>
            <a:ext cx="1028700" cy="69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67744" y="4240578"/>
            <a:ext cx="1091406" cy="155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1600" y="4869160"/>
            <a:ext cx="1103219" cy="147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2019-12-17T12:57:01Z</dcterms:created>
  <dc:creator>Пользователь</dc:creator>
</cp:coreProperties>
</file>